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88" r:id="rId2"/>
    <p:sldId id="290" r:id="rId3"/>
    <p:sldId id="292" r:id="rId4"/>
    <p:sldId id="293" r:id="rId5"/>
    <p:sldId id="294" r:id="rId6"/>
  </p:sldIdLst>
  <p:sldSz cx="7315200" cy="96012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2" tIns="46587" rIns="93172" bIns="46587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2" tIns="46587" rIns="93172" bIns="46587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2024-06-21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76463" y="696913"/>
            <a:ext cx="265747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2" tIns="46587" rIns="93172" bIns="46587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2" tIns="46587" rIns="93172" bIns="46587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2" tIns="46587" rIns="93172" bIns="46587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wrap="square" lIns="93172" tIns="46587" rIns="93172" bIns="46587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-112" charset="-128"/>
                <a:cs typeface="Times New Roman" pitchFamily="-112" charset="0"/>
              </a:rPr>
              <a:t>B1 Straight On Ambush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22</a:t>
            </a:r>
          </a:p>
          <a:p>
            <a:r>
              <a:rPr lang="en-US" dirty="0"/>
              <a:t>Targets: 10 IPSC, 2 steel</a:t>
            </a:r>
          </a:p>
          <a:p>
            <a:endParaRPr lang="en-US" dirty="0"/>
          </a:p>
          <a:p>
            <a:r>
              <a:rPr lang="en-US" dirty="0"/>
              <a:t>Handgun start position: feet touching start stick, wrists below belt. Handgun is holstered with loaded magazine inserted, empty chamber.</a:t>
            </a:r>
          </a:p>
          <a:p>
            <a:endParaRPr lang="en-US" dirty="0"/>
          </a:p>
          <a:p>
            <a:r>
              <a:rPr lang="en-US" dirty="0"/>
              <a:t>PCC start position: feet touching start stick, stock on belt. Carbine has loaded magazine inserted, empty chamber,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Swinger is activated by P1 and remains visible at rest.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B2 Eye of the Liger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28</a:t>
            </a:r>
          </a:p>
          <a:p>
            <a:r>
              <a:rPr lang="en-US" dirty="0"/>
              <a:t>Targets: 13 IPSC, 2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43555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-112" charset="-128"/>
                <a:cs typeface="Times New Roman" pitchFamily="-112" charset="0"/>
              </a:rPr>
              <a:t>B4 </a:t>
            </a:r>
            <a:r>
              <a:rPr kumimoji="0" 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-112" charset="-128"/>
                <a:cs typeface="Times New Roman" pitchFamily="-112" charset="0"/>
              </a:rPr>
              <a:t>Pippinpaddleopsicopolis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-112" charset="-128"/>
              <a:cs typeface="Times New Roman" pitchFamily="-112" charset="0"/>
            </a:endParaRP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26</a:t>
            </a:r>
          </a:p>
          <a:p>
            <a:r>
              <a:rPr lang="en-US" dirty="0"/>
              <a:t>Targets: 13 IPSC</a:t>
            </a:r>
          </a:p>
          <a:p>
            <a:endParaRPr lang="en-US" dirty="0"/>
          </a:p>
          <a:p>
            <a:r>
              <a:rPr lang="en-US" dirty="0"/>
              <a:t>Start position: straddling start stick, completely outside the shooting area, wrists below belt. Firearm is on barrel, unloaded, unpropped.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5288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ＭＳ Ｐゴシック" pitchFamily="-112" charset="-128"/>
                <a:cs typeface="Times New Roman" pitchFamily="-112" charset="0"/>
              </a:rPr>
              <a:t>A2 </a:t>
            </a: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-112" charset="-128"/>
                <a:cs typeface="Times New Roman" pitchFamily="-112" charset="0"/>
              </a:rPr>
              <a:t>Jeremy’s Surprise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28</a:t>
            </a:r>
          </a:p>
          <a:p>
            <a:r>
              <a:rPr lang="en-US" dirty="0"/>
              <a:t>Targets: 13 IPSC, 2 steel</a:t>
            </a:r>
          </a:p>
          <a:p>
            <a:endParaRPr lang="en-US" dirty="0"/>
          </a:p>
          <a:p>
            <a:r>
              <a:rPr lang="en-US" dirty="0"/>
              <a:t>Handgun start position: hands touching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muzzle touching either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4841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ＭＳ Ｐゴシック" pitchFamily="-112" charset="-128"/>
                <a:cs typeface="Times New Roman" pitchFamily="-112" charset="0"/>
              </a:rPr>
              <a:t>Or Not</a:t>
            </a:r>
            <a:endParaRPr kumimoji="0" 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-112" charset="-128"/>
              <a:cs typeface="Times New Roman" pitchFamily="-112" charset="0"/>
            </a:endParaRP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24, best 3</a:t>
            </a:r>
          </a:p>
          <a:p>
            <a:r>
              <a:rPr lang="en-US" dirty="0"/>
              <a:t>Targets: 8 IPSC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419242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3371</TotalTime>
  <Words>417</Words>
  <Application>Microsoft Office PowerPoint</Application>
  <PresentationFormat>Custom</PresentationFormat>
  <Paragraphs>48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222</cp:revision>
  <cp:lastPrinted>2024-06-22T02:08:38Z</cp:lastPrinted>
  <dcterms:created xsi:type="dcterms:W3CDTF">2002-08-21T12:11:08Z</dcterms:created>
  <dcterms:modified xsi:type="dcterms:W3CDTF">2024-06-23T01:37:18Z</dcterms:modified>
  <cp:category>Shooting</cp:category>
</cp:coreProperties>
</file>

<file path=docProps/thumbnail.jpeg>
</file>